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144000" type="screen4x3"/>
  <p:notesSz cx="6858000" cy="9144000"/>
  <p:embeddedFontLst>
    <p:embeddedFont>
      <p:font typeface="Montserrat" pitchFamily="2" charset="77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h7Hb0gJSJDQ0ki4qV7f7YkM9Lo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91" d="100"/>
          <a:sy n="91" d="100"/>
        </p:scale>
        <p:origin x="3432" y="1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2" name="Google Shape;11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f7ccff4e7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5" name="Google Shape;145;g2f7ccff4e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1772577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-1227798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nfobase.com/free-trial" TargetMode="External"/><Relationship Id="rId5" Type="http://schemas.openxmlformats.org/officeDocument/2006/relationships/hyperlink" Target="https://learn360.infobase.com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nfobase.com/free-trial" TargetMode="External"/><Relationship Id="rId3" Type="http://schemas.openxmlformats.org/officeDocument/2006/relationships/hyperlink" Target="https://learn360.infobas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360.infobase.com/" TargetMode="External"/><Relationship Id="rId7" Type="http://schemas.openxmlformats.org/officeDocument/2006/relationships/hyperlink" Target="http://infobase.com/free-tria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l="5027" t="2491" r="6229" b="4992"/>
          <a:stretch/>
        </p:blipFill>
        <p:spPr>
          <a:xfrm>
            <a:off x="181430" y="2047700"/>
            <a:ext cx="6474240" cy="6487866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 rot="8675752">
            <a:off x="290693" y="2821979"/>
            <a:ext cx="1541064" cy="369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</a:t>
            </a:r>
            <a:endParaRPr sz="18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6" name="Google Shape;86;p1"/>
          <p:cNvSpPr txBox="1"/>
          <p:nvPr/>
        </p:nvSpPr>
        <p:spPr>
          <a:xfrm rot="-8274232">
            <a:off x="4764346" y="2832524"/>
            <a:ext cx="1829867" cy="353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7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Librarian</a:t>
            </a:r>
            <a:endParaRPr sz="17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"/>
          <p:cNvSpPr txBox="1"/>
          <p:nvPr/>
        </p:nvSpPr>
        <p:spPr>
          <a:xfrm rot="-2674093">
            <a:off x="4777713" y="7420090"/>
            <a:ext cx="1829691" cy="35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7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Teacher</a:t>
            </a:r>
            <a:endParaRPr sz="17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8" name="Google Shape;88;p1"/>
          <p:cNvSpPr txBox="1"/>
          <p:nvPr/>
        </p:nvSpPr>
        <p:spPr>
          <a:xfrm rot="2907807">
            <a:off x="233089" y="7430525"/>
            <a:ext cx="1766255" cy="354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7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Admin</a:t>
            </a:r>
            <a:endParaRPr sz="17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"/>
          <p:cNvSpPr txBox="1"/>
          <p:nvPr/>
        </p:nvSpPr>
        <p:spPr>
          <a:xfrm rot="-5400000">
            <a:off x="1356658" y="2611375"/>
            <a:ext cx="1482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Literature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-68300" y="3796887"/>
            <a:ext cx="1482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Media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Literacy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1" name="Google Shape;91;p1"/>
          <p:cNvSpPr txBox="1"/>
          <p:nvPr/>
        </p:nvSpPr>
        <p:spPr>
          <a:xfrm rot="10800000">
            <a:off x="47959" y="6307214"/>
            <a:ext cx="1482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Financial Literacy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2" name="Google Shape;92;p1"/>
          <p:cNvSpPr txBox="1"/>
          <p:nvPr/>
        </p:nvSpPr>
        <p:spPr>
          <a:xfrm rot="5400000">
            <a:off x="4012926" y="2611618"/>
            <a:ext cx="1482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Math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"/>
          <p:cNvSpPr txBox="1"/>
          <p:nvPr/>
        </p:nvSpPr>
        <p:spPr>
          <a:xfrm rot="5400000">
            <a:off x="4012926" y="7712918"/>
            <a:ext cx="1482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Spanish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"/>
          <p:cNvSpPr txBox="1"/>
          <p:nvPr/>
        </p:nvSpPr>
        <p:spPr>
          <a:xfrm rot="10800000">
            <a:off x="5169825" y="6551100"/>
            <a:ext cx="1390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Science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5263273" y="3839753"/>
            <a:ext cx="14823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Technology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6" name="Google Shape;96;p1"/>
          <p:cNvSpPr txBox="1"/>
          <p:nvPr/>
        </p:nvSpPr>
        <p:spPr>
          <a:xfrm rot="-5400000">
            <a:off x="1356658" y="7702825"/>
            <a:ext cx="1482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Art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7" name="Google Shape;97;p1"/>
          <p:cNvSpPr txBox="1"/>
          <p:nvPr/>
        </p:nvSpPr>
        <p:spPr>
          <a:xfrm rot="5400000">
            <a:off x="4266101" y="5703460"/>
            <a:ext cx="1260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Investigating Plants, </a:t>
            </a:r>
            <a:endParaRPr sz="12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211458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488473" y="3417050"/>
            <a:ext cx="1203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Probability </a:t>
            </a:r>
            <a:b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Fair, </a:t>
            </a:r>
            <a:b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1200" b="0" i="0" u="none" strike="noStrike" cap="none">
                <a:solidFill>
                  <a:srgbClr val="212529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276657</a:t>
            </a:r>
            <a: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9" name="Google Shape;99;p1"/>
          <p:cNvSpPr txBox="1"/>
          <p:nvPr/>
        </p:nvSpPr>
        <p:spPr>
          <a:xfrm rot="-5400000">
            <a:off x="1212356" y="5532160"/>
            <a:ext cx="12876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212529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What </a:t>
            </a:r>
            <a:r>
              <a:rPr lang="en-US" sz="1200">
                <a:solidFill>
                  <a:srgbClr val="212529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en-US" sz="1200" b="0" i="0" u="none" strike="noStrike" cap="none">
                <a:solidFill>
                  <a:srgbClr val="212529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 Inflation? (Financial Literacy)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290314 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0" name="Google Shape;100;p1"/>
          <p:cNvSpPr txBox="1"/>
          <p:nvPr/>
        </p:nvSpPr>
        <p:spPr>
          <a:xfrm rot="10800000">
            <a:off x="3530248" y="6285050"/>
            <a:ext cx="12723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212529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The Littlest Mermaid (Spanish), 282261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327569" y="2870774"/>
            <a:ext cx="10533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What Makes </a:t>
            </a:r>
            <a:r>
              <a:rPr lang="en-US" sz="1200" b="0" i="1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Sense and Sensibility</a:t>
            </a:r>
            <a: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a Classic? (Literature Classics), 285511 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2" name="Google Shape;102;p1"/>
          <p:cNvSpPr txBox="1"/>
          <p:nvPr/>
        </p:nvSpPr>
        <p:spPr>
          <a:xfrm rot="5400000">
            <a:off x="4304994" y="4102347"/>
            <a:ext cx="12609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Science Kids: Robots and Artificial Intelligence, 289533 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3" name="Google Shape;103;p1"/>
          <p:cNvSpPr txBox="1"/>
          <p:nvPr/>
        </p:nvSpPr>
        <p:spPr>
          <a:xfrm rot="10800000">
            <a:off x="2118784" y="6298360"/>
            <a:ext cx="12723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Cute and Clever Writing Craftivities, 211206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4" name="Google Shape;10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04500" y="188025"/>
            <a:ext cx="2268900" cy="7867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"/>
          <p:cNvSpPr txBox="1"/>
          <p:nvPr/>
        </p:nvSpPr>
        <p:spPr>
          <a:xfrm>
            <a:off x="136100" y="248300"/>
            <a:ext cx="3980100" cy="11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3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Directions:</a:t>
            </a:r>
            <a:r>
              <a:rPr lang="en-US"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 Use this resource with your Learn360 subscription. Type the item #s into your search bar to discover content. </a:t>
            </a:r>
            <a:endParaRPr sz="13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</a:ext>
              </a:extLs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3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</a:ext>
              </a:extLs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3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</a:ext>
                </a:extLst>
              </a:rPr>
              <a:t>Log In now:</a:t>
            </a:r>
            <a:r>
              <a:rPr lang="en-US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  </a:ext>
                </a:extLst>
              </a:rPr>
              <a:t> </a:t>
            </a:r>
            <a:r>
              <a:rPr lang="en-US" sz="1300" b="0" i="0" u="sng" strike="noStrike" cap="none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6"/>
                  </a:ext>
                </a:extLst>
              </a:rPr>
              <a:t>https://learn360.infobase.com/</a:t>
            </a:r>
            <a:endParaRPr sz="13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1677600" y="8732550"/>
            <a:ext cx="4959600" cy="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>
                <a:solidFill>
                  <a:schemeClr val="dk1"/>
                </a:solidFill>
              </a:rPr>
              <a:t>© 2024 Infobase Holdings, Inc. All rights reserved. • www.infobase.com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 rot="-5400000">
            <a:off x="1403314" y="3815814"/>
            <a:ext cx="12876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How Do Journalists Verify News?— My World Media Literacy, 209885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solidFill>
                <a:srgbClr val="212529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136100" y="1510400"/>
            <a:ext cx="61536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3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Not a subscriber?</a:t>
            </a:r>
            <a:r>
              <a:rPr lang="en-US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Get a FREE Trial: </a:t>
            </a:r>
            <a:r>
              <a:rPr lang="en-US" sz="13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infobase.com/free-trial</a:t>
            </a:r>
            <a:endParaRPr sz="13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9" name="Google Shape;109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73850" y="8732561"/>
            <a:ext cx="1324801" cy="2228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/>
          <p:nvPr/>
        </p:nvSpPr>
        <p:spPr>
          <a:xfrm>
            <a:off x="136100" y="248300"/>
            <a:ext cx="4095300" cy="125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7"/>
                  </a:ext>
                </a:extLst>
              </a:rPr>
              <a:t>Directions:</a:t>
            </a:r>
            <a: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8"/>
                  </a:ext>
                </a:extLst>
              </a:rPr>
              <a:t> </a:t>
            </a:r>
            <a:r>
              <a:rPr lang="en-U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9"/>
                  </a:ext>
                </a:extLst>
              </a:rPr>
              <a:t>Use this resource with your Learn360 subscription. Type the Topic Center name into </a:t>
            </a:r>
            <a:br>
              <a:rPr lang="en-U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9"/>
                  </a:ext>
                </a:extLst>
              </a:rPr>
            </a:br>
            <a:r>
              <a:rPr lang="en-U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9"/>
                  </a:ext>
                </a:extLst>
              </a:rPr>
              <a:t>the search bar and scroll to the target icon </a:t>
            </a:r>
            <a:br>
              <a:rPr lang="en-U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9"/>
                  </a:ext>
                </a:extLst>
              </a:rPr>
            </a:br>
            <a:r>
              <a:rPr lang="en-U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9"/>
                  </a:ext>
                </a:extLst>
              </a:rPr>
              <a:t>to discover Topic Centers.</a:t>
            </a:r>
            <a: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0"/>
                  </a:ext>
                </a:extLst>
              </a:rPr>
              <a:t> </a:t>
            </a:r>
            <a:endParaRPr sz="12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1"/>
                </a:ext>
              </a:extLst>
            </a:endParaRPr>
          </a:p>
          <a:p>
            <a:pPr marL="0" marR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3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2"/>
                </a:ext>
              </a:extLs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  </a:ext>
                </a:extLst>
              </a:rPr>
              <a:t>Log In now:</a:t>
            </a:r>
            <a:r>
              <a:rPr lang="en-U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4"/>
                  </a:ext>
                </a:extLst>
              </a:rPr>
              <a:t> </a:t>
            </a:r>
            <a:r>
              <a:rPr lang="en-US" sz="1200" b="0" i="0" u="sng" strike="noStrike" cap="none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5"/>
                  </a:ext>
                </a:extLst>
              </a:rPr>
              <a:t>https://learn360.infobase.com/</a:t>
            </a:r>
            <a:endParaRPr sz="12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15" name="Google Shape;115;p2"/>
          <p:cNvPicPr preferRelativeResize="0"/>
          <p:nvPr/>
        </p:nvPicPr>
        <p:blipFill rotWithShape="1">
          <a:blip r:embed="rId4">
            <a:alphaModFix/>
          </a:blip>
          <a:srcRect l="5027" t="2491" r="6229" b="4992"/>
          <a:stretch/>
        </p:blipFill>
        <p:spPr>
          <a:xfrm>
            <a:off x="181929" y="1956325"/>
            <a:ext cx="6523356" cy="6539417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"/>
          <p:cNvSpPr txBox="1"/>
          <p:nvPr/>
        </p:nvSpPr>
        <p:spPr>
          <a:xfrm rot="5400000">
            <a:off x="4397242" y="5520784"/>
            <a:ext cx="12711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Plant Life Cycle and Adaptation</a:t>
            </a:r>
            <a:endParaRPr sz="14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3458194" y="3464331"/>
            <a:ext cx="146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Multiplication</a:t>
            </a:r>
            <a:endParaRPr sz="14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8" name="Google Shape;118;p2"/>
          <p:cNvSpPr txBox="1"/>
          <p:nvPr/>
        </p:nvSpPr>
        <p:spPr>
          <a:xfrm rot="-5400000">
            <a:off x="1283149" y="5632385"/>
            <a:ext cx="1297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i="0" u="none" strike="noStrike" cap="none">
                <a:solidFill>
                  <a:srgbClr val="212529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Financial Literacy</a:t>
            </a:r>
            <a:endParaRPr sz="1400" i="0" u="none" strike="noStrike" cap="none">
              <a:solidFill>
                <a:srgbClr val="212529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9" name="Google Shape;119;p2"/>
          <p:cNvSpPr txBox="1"/>
          <p:nvPr/>
        </p:nvSpPr>
        <p:spPr>
          <a:xfrm rot="10800000">
            <a:off x="3504952" y="6231021"/>
            <a:ext cx="12816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i="0" u="none" strike="noStrike" cap="none">
                <a:solidFill>
                  <a:srgbClr val="212529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Bilingual Spanish Storybooks</a:t>
            </a:r>
            <a:endParaRPr sz="14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2068001" y="3464325"/>
            <a:ext cx="1281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Literature</a:t>
            </a:r>
            <a:endParaRPr sz="14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1" name="Google Shape;121;p2"/>
          <p:cNvSpPr txBox="1"/>
          <p:nvPr/>
        </p:nvSpPr>
        <p:spPr>
          <a:xfrm rot="5400000">
            <a:off x="4397242" y="4225691"/>
            <a:ext cx="12711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Technology and Innovation</a:t>
            </a:r>
            <a:endParaRPr sz="14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2" name="Google Shape;122;p2"/>
          <p:cNvSpPr txBox="1"/>
          <p:nvPr/>
        </p:nvSpPr>
        <p:spPr>
          <a:xfrm rot="10800000">
            <a:off x="1758222" y="6649229"/>
            <a:ext cx="1281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Art</a:t>
            </a:r>
            <a:endParaRPr sz="14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3" name="Google Shape;123;p2"/>
          <p:cNvSpPr txBox="1"/>
          <p:nvPr/>
        </p:nvSpPr>
        <p:spPr>
          <a:xfrm>
            <a:off x="8048775" y="351925"/>
            <a:ext cx="33909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3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6"/>
                  </a:ext>
                </a:extLst>
              </a:rPr>
              <a:t>Directions: Use this resource with your Learn360 subscription. Type  the Topic Center name into your search bar and scroll to the target icon to discover Topic Centers.</a:t>
            </a:r>
            <a:endParaRPr sz="13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3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24" name="Google Shape;12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12526" y="743425"/>
            <a:ext cx="523225" cy="3924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796885" y="4734239"/>
            <a:ext cx="1100155" cy="825116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"/>
          <p:cNvSpPr txBox="1"/>
          <p:nvPr/>
        </p:nvSpPr>
        <p:spPr>
          <a:xfrm>
            <a:off x="1677600" y="8732550"/>
            <a:ext cx="4959600" cy="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>
                <a:solidFill>
                  <a:schemeClr val="dk1"/>
                </a:solidFill>
              </a:rPr>
              <a:t>© 2024 Infobase Holdings, Inc. All rights reserved. • www.infobase.com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7" name="Google Shape;127;p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73850" y="8732561"/>
            <a:ext cx="1324801" cy="222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04500" y="188025"/>
            <a:ext cx="2268900" cy="78677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"/>
          <p:cNvSpPr txBox="1"/>
          <p:nvPr/>
        </p:nvSpPr>
        <p:spPr>
          <a:xfrm>
            <a:off x="136100" y="1510400"/>
            <a:ext cx="6153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Not a subscriber?</a:t>
            </a:r>
            <a:r>
              <a:rPr lang="en-U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Get a FREE Trial: </a:t>
            </a:r>
            <a:r>
              <a:rPr lang="en-US" sz="12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8"/>
              </a:rPr>
              <a:t>infobase.com/free-trial</a:t>
            </a:r>
            <a:endParaRPr sz="12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0" name="Google Shape;130;p2"/>
          <p:cNvSpPr txBox="1"/>
          <p:nvPr/>
        </p:nvSpPr>
        <p:spPr>
          <a:xfrm rot="8675752">
            <a:off x="214493" y="2669579"/>
            <a:ext cx="1541064" cy="369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</a:t>
            </a:r>
            <a:endParaRPr sz="18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1" name="Google Shape;131;p2"/>
          <p:cNvSpPr txBox="1"/>
          <p:nvPr/>
        </p:nvSpPr>
        <p:spPr>
          <a:xfrm rot="-8274232">
            <a:off x="4840546" y="2680124"/>
            <a:ext cx="1829867" cy="353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7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Librarian</a:t>
            </a:r>
            <a:endParaRPr sz="17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2" name="Google Shape;132;p2"/>
          <p:cNvSpPr txBox="1"/>
          <p:nvPr/>
        </p:nvSpPr>
        <p:spPr>
          <a:xfrm rot="-2674093">
            <a:off x="4853913" y="7420090"/>
            <a:ext cx="1829691" cy="35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7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Teacher</a:t>
            </a:r>
            <a:endParaRPr sz="17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3" name="Google Shape;133;p2"/>
          <p:cNvSpPr txBox="1"/>
          <p:nvPr/>
        </p:nvSpPr>
        <p:spPr>
          <a:xfrm rot="2907807">
            <a:off x="156889" y="7430525"/>
            <a:ext cx="1766255" cy="354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7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Admin</a:t>
            </a:r>
            <a:endParaRPr sz="17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4" name="Google Shape;134;p2"/>
          <p:cNvSpPr txBox="1"/>
          <p:nvPr/>
        </p:nvSpPr>
        <p:spPr>
          <a:xfrm rot="-5400000">
            <a:off x="1356658" y="2535175"/>
            <a:ext cx="1482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Literature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5" name="Google Shape;135;p2"/>
          <p:cNvSpPr txBox="1"/>
          <p:nvPr/>
        </p:nvSpPr>
        <p:spPr>
          <a:xfrm>
            <a:off x="-68300" y="3720687"/>
            <a:ext cx="1482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Media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Literacy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6" name="Google Shape;136;p2"/>
          <p:cNvSpPr txBox="1"/>
          <p:nvPr/>
        </p:nvSpPr>
        <p:spPr>
          <a:xfrm rot="10800000">
            <a:off x="47959" y="6231014"/>
            <a:ext cx="1482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Financial Literacy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7" name="Google Shape;137;p2"/>
          <p:cNvSpPr txBox="1"/>
          <p:nvPr/>
        </p:nvSpPr>
        <p:spPr>
          <a:xfrm rot="5400000">
            <a:off x="4089126" y="2535418"/>
            <a:ext cx="1482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Math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8" name="Google Shape;138;p2"/>
          <p:cNvSpPr txBox="1"/>
          <p:nvPr/>
        </p:nvSpPr>
        <p:spPr>
          <a:xfrm rot="5400000">
            <a:off x="4089126" y="7636718"/>
            <a:ext cx="1482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Spanish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9" name="Google Shape;139;p2"/>
          <p:cNvSpPr txBox="1"/>
          <p:nvPr/>
        </p:nvSpPr>
        <p:spPr>
          <a:xfrm rot="10800000">
            <a:off x="5169825" y="6474900"/>
            <a:ext cx="1390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Science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0" name="Google Shape;140;p2"/>
          <p:cNvSpPr txBox="1"/>
          <p:nvPr/>
        </p:nvSpPr>
        <p:spPr>
          <a:xfrm>
            <a:off x="5263273" y="3720678"/>
            <a:ext cx="14823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Technology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1" name="Google Shape;141;p2"/>
          <p:cNvSpPr txBox="1"/>
          <p:nvPr/>
        </p:nvSpPr>
        <p:spPr>
          <a:xfrm rot="-5400000">
            <a:off x="1356658" y="7702825"/>
            <a:ext cx="1482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Art</a:t>
            </a:r>
            <a:endParaRPr sz="12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2" name="Google Shape;142;p2"/>
          <p:cNvSpPr txBox="1"/>
          <p:nvPr/>
        </p:nvSpPr>
        <p:spPr>
          <a:xfrm rot="-5400000">
            <a:off x="1294250" y="4344650"/>
            <a:ext cx="1275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rgbClr val="212529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Media</a:t>
            </a:r>
            <a:r>
              <a:rPr lang="en-US" sz="1400" i="0" u="none" strike="noStrike" cap="none">
                <a:solidFill>
                  <a:srgbClr val="212529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Literacy</a:t>
            </a:r>
            <a:endParaRPr sz="1400" i="0" u="none" strike="noStrike" cap="none">
              <a:solidFill>
                <a:srgbClr val="212529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f7ccff4e75_0_0"/>
          <p:cNvSpPr txBox="1"/>
          <p:nvPr/>
        </p:nvSpPr>
        <p:spPr>
          <a:xfrm>
            <a:off x="136100" y="248300"/>
            <a:ext cx="4095300" cy="8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7"/>
                  </a:ext>
                </a:extLst>
              </a:rPr>
              <a:t>Directions:</a:t>
            </a:r>
            <a:r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8"/>
                  </a:ext>
                </a:extLst>
              </a:rPr>
              <a:t> </a:t>
            </a:r>
            <a:r>
              <a:rPr lang="en-U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9"/>
                  </a:ext>
                </a:extLst>
              </a:rPr>
              <a:t>Use this resource with your Learn360 subscription. </a:t>
            </a:r>
            <a:endParaRPr sz="12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0"/>
                </a:ext>
              </a:extLst>
            </a:endParaRPr>
          </a:p>
          <a:p>
            <a:pPr marL="0" marR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3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1"/>
                </a:ext>
              </a:extLs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2"/>
                  </a:ext>
                </a:extLst>
              </a:rPr>
              <a:t>Log In now:</a:t>
            </a:r>
            <a:r>
              <a:rPr lang="en-U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3"/>
                  </a:ext>
                </a:extLst>
              </a:rPr>
              <a:t> </a:t>
            </a:r>
            <a:r>
              <a:rPr lang="en-US" sz="1200" b="0" i="0" u="sng" strike="noStrike" cap="none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4"/>
                  </a:ext>
                </a:extLst>
              </a:rPr>
              <a:t>https://learn360.infobase.com/</a:t>
            </a:r>
            <a:endParaRPr sz="12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48" name="Google Shape;148;g2f7ccff4e75_0_0"/>
          <p:cNvPicPr preferRelativeResize="0"/>
          <p:nvPr/>
        </p:nvPicPr>
        <p:blipFill rotWithShape="1">
          <a:blip r:embed="rId4">
            <a:alphaModFix/>
          </a:blip>
          <a:srcRect l="5023" t="2488" r="6230" b="4995"/>
          <a:stretch/>
        </p:blipFill>
        <p:spPr>
          <a:xfrm>
            <a:off x="181929" y="1956325"/>
            <a:ext cx="6523356" cy="6539417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g2f7ccff4e75_0_0"/>
          <p:cNvSpPr txBox="1"/>
          <p:nvPr/>
        </p:nvSpPr>
        <p:spPr>
          <a:xfrm>
            <a:off x="8048775" y="351925"/>
            <a:ext cx="33909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3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5"/>
                  </a:ext>
                </a:extLst>
              </a:rPr>
              <a:t>Directions: Use this resource with your Learn360 subscription. Type  the Topic Center name into your search bar and scroll to the target icon to discover Topic Centers.</a:t>
            </a:r>
            <a:endParaRPr sz="13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30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0" name="Google Shape;150;g2f7ccff4e75_0_0"/>
          <p:cNvSpPr txBox="1"/>
          <p:nvPr/>
        </p:nvSpPr>
        <p:spPr>
          <a:xfrm>
            <a:off x="1677600" y="8732550"/>
            <a:ext cx="4959600" cy="3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>
                <a:solidFill>
                  <a:schemeClr val="dk1"/>
                </a:solidFill>
              </a:rPr>
              <a:t>© 2024 Infobase Holdings, Inc. All rights reserved. • www.infobase.com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1" name="Google Shape;151;g2f7ccff4e75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3850" y="8732561"/>
            <a:ext cx="1324801" cy="222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f7ccff4e75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04500" y="188025"/>
            <a:ext cx="2268900" cy="786775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g2f7ccff4e75_0_0"/>
          <p:cNvSpPr txBox="1"/>
          <p:nvPr/>
        </p:nvSpPr>
        <p:spPr>
          <a:xfrm>
            <a:off x="136100" y="1201175"/>
            <a:ext cx="6153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2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Not a subscriber?</a:t>
            </a:r>
            <a:r>
              <a:rPr lang="en-US" sz="1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Get a FREE Trial: </a:t>
            </a:r>
            <a:r>
              <a:rPr lang="en-US" sz="1200" u="sng" dirty="0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7"/>
              </a:rPr>
              <a:t>infobase.com/free-trial</a:t>
            </a:r>
            <a:endParaRPr sz="12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Macintosh PowerPoint</Application>
  <PresentationFormat>On-screen Show (4:3)</PresentationFormat>
  <Paragraphs>61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Montserrat</vt:lpstr>
      <vt:lpstr>Calibri</vt:lpstr>
      <vt:lpstr>Arial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Microsoft Office User</dc:creator>
  <cp:lastModifiedBy>Zina Scarpulla</cp:lastModifiedBy>
  <cp:revision>1</cp:revision>
  <dcterms:created xsi:type="dcterms:W3CDTF">2018-09-06T00:44:30Z</dcterms:created>
  <dcterms:modified xsi:type="dcterms:W3CDTF">2024-08-30T14:35:46Z</dcterms:modified>
</cp:coreProperties>
</file>